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1140" r:id="rId4"/>
    <p:sldId id="1149" r:id="rId5"/>
    <p:sldId id="1153" r:id="rId6"/>
    <p:sldId id="1142" r:id="rId7"/>
    <p:sldId id="1154" r:id="rId8"/>
    <p:sldId id="1150" r:id="rId9"/>
    <p:sldId id="1155" r:id="rId10"/>
    <p:sldId id="1156" r:id="rId11"/>
    <p:sldId id="1151" r:id="rId12"/>
    <p:sldId id="1157" r:id="rId13"/>
    <p:sldId id="1152" r:id="rId14"/>
  </p:sldIdLst>
  <p:sldSz cx="12190095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9"/>
          <p:cNvSpPr txBox="1"/>
          <p:nvPr/>
        </p:nvSpPr>
        <p:spPr bwMode="auto">
          <a:xfrm>
            <a:off x="360854" y="296889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句意：她花了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年时间研究树冠。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some time doing </a:t>
            </a:r>
            <a:r>
              <a:rPr lang="en-US" altLang="zh-CN" b="1" u="wavy" dirty="0" err="1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在某事上花费时间也可以用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</a:t>
            </a:r>
            <a:endParaRPr lang="zh-CN" altLang="zh-CN" sz="1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所以空处应填动词的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 30 years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treetops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 has helped us realize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forests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protecting forests wasn’t just about saving trees—it was about keeping our planet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3998" y="2438140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studying</a:t>
            </a:r>
            <a:endParaRPr lang="zh-CN" altLang="en-US" dirty="0"/>
          </a:p>
        </p:txBody>
      </p:sp>
      <p:pic>
        <p:nvPicPr>
          <p:cNvPr id="4" name="箭头右.eps" descr="id:214748771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66614" y="3594990"/>
            <a:ext cx="432048" cy="410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 30 years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treetops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research has helped us realize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forests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protecting forests wasn’t just about saving trees—it was about keeping our planet alive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646" y="2438140"/>
            <a:ext cx="1688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importance</a:t>
            </a:r>
            <a:endParaRPr lang="zh-CN" altLang="en-US" dirty="0"/>
          </a:p>
        </p:txBody>
      </p:sp>
      <p:sp>
        <p:nvSpPr>
          <p:cNvPr id="7" name="内容占位符 10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句意：她的研究帮助我们认识到森林的重要性：保护森林不仅仅是为了拯救树木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而是为了让我们的星球活下去。此处缺的是一个名词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2272804"/>
            <a:ext cx="11485848" cy="2308324"/>
          </a:xfrm>
        </p:spPr>
        <p:txBody>
          <a:bodyPr/>
          <a:lstStyle/>
          <a:p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在语法填空中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如果括号内是形容词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可以从以下方面思考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形容词的比较级形式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特别注意多音节前加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more,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beautiful,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以及不规则变化的比较级形式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better,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worse,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more,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less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形容词的名词形式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happiness,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possibility,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length,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patience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 bwMode="auto">
          <a:xfrm>
            <a:off x="358662" y="2010874"/>
            <a:ext cx="11488040" cy="2714270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00808"/>
            <a:ext cx="1839602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讲述了科学家梅格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洛曼对雨林树冠的研究。她的研究让我们了解到树木的重要作用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也让我们意识到保护森林的重要性。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3608" y="2352230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82" y="908720"/>
            <a:ext cx="10565046" cy="110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Lowman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scientist, she wanted to study the tops of rainforest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had done this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first woman to climb rainforest trees in Australia and faced many difficulties,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never gave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492896"/>
            <a:ext cx="2384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was interested in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句意：梅格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洛曼对树叶感兴趣。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对某事感兴趣。文章为过去时态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interested 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0990" y="2505472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her</a:t>
            </a:r>
            <a:endParaRPr lang="zh-CN" altLang="en-US" dirty="0"/>
          </a:p>
        </p:txBody>
      </p:sp>
      <p:sp>
        <p:nvSpPr>
          <p:cNvPr id="6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句意：以前没有人像她这样做过。介词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后应接代词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Lowman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scientist, she wanted to study the tops of rainforest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had done this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the first woman to climb rainforest trees in Australia and faced many difficulties,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never gave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2501522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0188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句意：她是第一个爬上澳大利亚热带雨林树木的女性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尽管遇到了许多困难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但她从未放弃。前后文为转折关系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climbed up to the top of the trees, she found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beetles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leaves, bees landing on her arm, and trees giving out water into the air to create clouds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magical world it was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learned that trees were truly like earth’s helpers—they offered food and homes to animals, cleaned air for humans, and even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7301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句意：当她爬到树顶时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她发现了一个神秘的世界：甲虫吃树叶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蜜蜂落在她的胳膊上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树木向空气中释放水分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形成云。此处为泛指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的发音以辅音音素开头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所以应用不定冠词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climbed up to the top of the trees, she found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secret world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beetles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leaves, bees landing on her arm, and trees giving out water into the air to create clouds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magical world it was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learned that trees were truly like earth’s helpers—they offered food and homes to animals, cleaned air for humans, and even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2907" y="3610520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What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07707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句意：这是一个多么神奇的世界啊！此句为感叹句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 that trees could not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water, but also take in dangerous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forests were cut down, the situation would became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breaking a life-support system,” she warned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29969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keep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句意：梅格发现树木不仅能保持水分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还能吸收有害气体。情态动词后接动词原形。故填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 that trees could not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water, but also take in dangerous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forests were cut down, the situation would became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breaking a life-support system,” she warned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3051708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for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句意：它们对环境有益。此处指树木对环境有好处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 good 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有益。故填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 that trees could not only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water, but also take in dangerous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good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forests were cut down, the situation would became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breaking a life-support system,” she warned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3866" y="3051708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worse</a:t>
            </a:r>
            <a:endParaRPr lang="zh-CN" altLang="en-US" dirty="0"/>
          </a:p>
        </p:txBody>
      </p:sp>
      <p:sp>
        <p:nvSpPr>
          <p:cNvPr id="4" name="内容占位符 8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句意：当更多的森林被砍伐时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情况会比以前更糟。此处应用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3596</Words>
  <Application>WPS 演示</Application>
  <PresentationFormat>自定义</PresentationFormat>
  <Paragraphs>77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2025-09-16T14:43:43Z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55AA257EF5B04D88A37CD3AAD4340F12_12</vt:lpwstr>
  </property>
</Properties>
</file>